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Alfa Slab On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AlfaSlab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HqrfopjHv1pi7yOPYY_-is_1Zq1-iJOgCPrtiikyO44/edit#heading=h.4q1e48m8mwz2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Have students fill out as much as they can on the </a:t>
            </a:r>
            <a:r>
              <a:rPr lang="en" u="sng">
                <a:solidFill>
                  <a:schemeClr val="hlink"/>
                </a:solidFill>
                <a:hlinkClick r:id="rId2"/>
              </a:rPr>
              <a:t>“Initial Brainstorm Activity”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 a             Star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7/24 - 7/27</a:t>
            </a: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34896" l="14878" r="15235" t="34327"/>
          <a:stretch/>
        </p:blipFill>
        <p:spPr>
          <a:xfrm>
            <a:off x="3449499" y="1516400"/>
            <a:ext cx="2233625" cy="9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Thinking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Preparing the plan</a:t>
            </a:r>
          </a:p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Choose 3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Timed 4 minutes each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Use handout to record what you like and don’t like about each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Branding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200" y="196450"/>
            <a:ext cx="3964776" cy="198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Branding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Focus on the talent you want to share with the world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Guidance or advice you want to share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What are you/your videos all about?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99800" y="620775"/>
            <a:ext cx="4498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Your YouTube Channel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399" y="244350"/>
            <a:ext cx="2592451" cy="1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238125"/>
            <a:ext cx="8520600" cy="102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a Name for Your Channel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405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Simple and Easy to Remember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The name relates to the kind of videos you’ll make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If your name is already taken, create an alias or an alias name related to your content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Your Channel’s Thumbnail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049" y="184537"/>
            <a:ext cx="2772851" cy="15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Your Channel Thumbnail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One of the most important visuals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This is what people will initially see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Should attract users to your channel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Colorful pictures/photos with high contrast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183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YouTubers See Thumbnails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14400" l="16329" r="7112" t="8635"/>
          <a:stretch/>
        </p:blipFill>
        <p:spPr>
          <a:xfrm>
            <a:off x="636059" y="755799"/>
            <a:ext cx="7510114" cy="42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a Banner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make a good banner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Most dominant image on your page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Relates to the tone of your videos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Many people include their username in their banners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90250" y="407300"/>
            <a:ext cx="8320500" cy="141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How do I become a YouTube Star?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490250" y="2021025"/>
            <a:ext cx="8320500" cy="112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Answer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=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490250" y="3347050"/>
            <a:ext cx="8320500" cy="75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Design Thinking!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175" y="3819693"/>
            <a:ext cx="2000644" cy="11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48291" l="578" r="6173" t="9153"/>
          <a:stretch/>
        </p:blipFill>
        <p:spPr>
          <a:xfrm>
            <a:off x="1847925" y="1452612"/>
            <a:ext cx="4666549" cy="119745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48694" l="1322" r="6850" t="18637"/>
          <a:stretch/>
        </p:blipFill>
        <p:spPr>
          <a:xfrm>
            <a:off x="1847925" y="2806075"/>
            <a:ext cx="4666549" cy="93851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47820" l="1617" r="6974" t="19030"/>
          <a:stretch/>
        </p:blipFill>
        <p:spPr>
          <a:xfrm>
            <a:off x="1847925" y="3900599"/>
            <a:ext cx="4666549" cy="9673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Banners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48523" l="990" r="7291" t="9399"/>
          <a:stretch/>
        </p:blipFill>
        <p:spPr>
          <a:xfrm>
            <a:off x="1643050" y="930650"/>
            <a:ext cx="5857899" cy="14263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48396" l="1402" r="6355" t="18949"/>
          <a:stretch/>
        </p:blipFill>
        <p:spPr>
          <a:xfrm>
            <a:off x="1643050" y="2535044"/>
            <a:ext cx="5857899" cy="116580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5">
            <a:alphaModFix/>
          </a:blip>
          <a:srcRect b="47592" l="1375" r="6314" t="19107"/>
          <a:stretch/>
        </p:blipFill>
        <p:spPr>
          <a:xfrm>
            <a:off x="1643050" y="3822025"/>
            <a:ext cx="5857899" cy="11880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1" name="Shape 181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Banners that are too plain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Make Your Videos!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449" y="152400"/>
            <a:ext cx="2665149" cy="177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Making Videos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Make an outline for your video BEFORE you start filming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This will help keep your video from being too long and not making sense.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Edit your video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Upload your video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Try to consistently upload videos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Good idea to make an intro/outro for all of your videos</a:t>
            </a:r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T.V. shows usually have theme songs/intros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Camp Objectives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Design Thinking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2400"/>
              <a:t>Learn to Create/Manage a Channel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Make Videos!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Attract an Audience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Review Your Channel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Keep making your channel awesome!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YouTube Camp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Day 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Objectives: </a:t>
            </a:r>
            <a:r>
              <a:rPr lang="en"/>
              <a:t>Day One of YouTube Camp 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Idea Brainstorm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Design Thinking Exercise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Branding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Come up with idea for your YouTube content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Create Your YouTube channel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Create a Thumbnail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Create a Banner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733350" y="1120500"/>
            <a:ext cx="7677300" cy="290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/>
              <a:t>Brainstorm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7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7200"/>
          </a:p>
          <a:p>
            <a:pPr lvl="0" algn="ctr">
              <a:spcBef>
                <a:spcPts val="0"/>
              </a:spcBef>
              <a:buNone/>
            </a:pPr>
            <a:r>
              <a:rPr lang="en" sz="7200"/>
              <a:t>Ideas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What are your talents?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What talent do you want to share with the world?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Who is your target audience?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67" y="166700"/>
            <a:ext cx="2568324" cy="15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Thinking Exercise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First, as a class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We’ll watch a YouTube video and discuss feedback as a class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